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1158" y="18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11/20/2012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11/20/2012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11/20/2012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11/20/2012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11/20/2012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11/20/2012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11/20/2012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11/20/2012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11/20/2012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11/20/2012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11/20/2012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11/20/2012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1" y="381000"/>
            <a:ext cx="8785539" cy="677108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C’est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mardi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, le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20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novembre 2012</a:t>
            </a:r>
            <a:endParaRPr lang="fr-FR" sz="3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69730" y="1447800"/>
            <a:ext cx="845820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Kristen ITC" pitchFamily="66" charset="0"/>
              </a:rPr>
              <a:t>Objectifs – </a:t>
            </a:r>
            <a:r>
              <a:rPr lang="fr-FR" sz="3600" dirty="0" err="1" smtClean="0">
                <a:latin typeface="Kristen ITC" pitchFamily="66" charset="0"/>
              </a:rPr>
              <a:t>you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81723" y="3973653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Ask for and </a:t>
            </a:r>
            <a:r>
              <a:rPr lang="en-US" sz="2800" smtClean="0">
                <a:latin typeface="Kristen ITC" pitchFamily="66" charset="0"/>
              </a:rPr>
              <a:t>give advice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11239" y="2895600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Discuss celebrations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81722" y="5181600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Understand the ACTFL </a:t>
            </a:r>
            <a:r>
              <a:rPr lang="en-US" sz="2800" smtClean="0">
                <a:latin typeface="Kristen ITC" pitchFamily="66" charset="0"/>
              </a:rPr>
              <a:t>proficiency scale</a:t>
            </a:r>
            <a:endParaRPr lang="en-US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209</TotalTime>
  <Words>27</Words>
  <Application>Microsoft Office PowerPoint</Application>
  <PresentationFormat>On-screen Show (4:3)</PresentationFormat>
  <Paragraphs>5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99</cp:revision>
  <dcterms:created xsi:type="dcterms:W3CDTF">2011-09-14T23:22:57Z</dcterms:created>
  <dcterms:modified xsi:type="dcterms:W3CDTF">2012-11-20T12:41:35Z</dcterms:modified>
</cp:coreProperties>
</file>